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C2364-C297-FD44-B35E-2F70E014AC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Jongeren als consument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599048B-D9C4-554B-9E87-A39BD8AC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Leervraag: waarom richten sommige producenten zich speciaal op jongeren? </a:t>
            </a:r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E33B725-19AB-564A-9361-CA148D9C08F4}"/>
              </a:ext>
            </a:extLst>
          </p:cNvPr>
          <p:cNvSpPr txBox="1"/>
          <p:nvPr/>
        </p:nvSpPr>
        <p:spPr>
          <a:xfrm>
            <a:off x="1068531" y="1053648"/>
            <a:ext cx="656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Het antwoord van de leervraag vind je in de PowerPoint</a:t>
            </a:r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7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C02708-482C-6C44-89ED-A75B46D91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68" y="3105727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Winkeliers en fabrikanten richten hun reclame op doelgroepen. </a:t>
            </a:r>
          </a:p>
          <a:p>
            <a:pPr marL="0" indent="0">
              <a:buNone/>
            </a:pPr>
            <a:r>
              <a:rPr lang="en-US" b="1"/>
              <a:t>Jongeren zijn een balengrijke doelgroep, want:</a:t>
            </a:r>
          </a:p>
          <a:p>
            <a:pPr>
              <a:buFontTx/>
              <a:buChar char="-"/>
            </a:pPr>
            <a:r>
              <a:rPr lang="en-US"/>
              <a:t>Ze hebben samen veel geld te besteden;</a:t>
            </a:r>
          </a:p>
          <a:p>
            <a:pPr>
              <a:buFontTx/>
              <a:buChar char="-"/>
            </a:pPr>
            <a:r>
              <a:rPr lang="en-US"/>
              <a:t>Ze hebben invloed op veel uitgaven thuis;</a:t>
            </a:r>
          </a:p>
          <a:p>
            <a:pPr>
              <a:buFontTx/>
              <a:buChar char="-"/>
            </a:pPr>
            <a:r>
              <a:rPr lang="en-US"/>
              <a:t>Ze zijn de volwassen consumenten van de toekomst en blijven vaak trouw aan merken.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10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5EE529-633F-0E48-8A56-94AC2C62B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64" y="2231159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Reclame met jongeren als doelgroep:</a:t>
            </a:r>
          </a:p>
          <a:p>
            <a:pPr>
              <a:buFontTx/>
              <a:buChar char="-"/>
            </a:pPr>
            <a:r>
              <a:rPr lang="en-US"/>
              <a:t>Heeft de sfeer waarvan jongeren houden;</a:t>
            </a:r>
          </a:p>
          <a:p>
            <a:pPr>
              <a:buFontTx/>
              <a:buChar char="-"/>
            </a:pPr>
            <a:r>
              <a:rPr lang="en-US"/>
              <a:t>Staat op plaatsen of wordt uitgezonden op tijden die opvallen bij jongeren. </a:t>
            </a:r>
          </a:p>
          <a:p>
            <a:pPr>
              <a:buFontTx/>
              <a:buChar char="-"/>
            </a:pPr>
            <a:endParaRPr lang="en-US"/>
          </a:p>
          <a:p>
            <a:pPr marL="0" indent="0">
              <a:buNone/>
            </a:pPr>
            <a:r>
              <a:rPr lang="en-US" b="1"/>
              <a:t>Reclames zijn misleidend als:</a:t>
            </a:r>
          </a:p>
          <a:p>
            <a:pPr>
              <a:buFontTx/>
              <a:buChar char="-"/>
            </a:pPr>
            <a:r>
              <a:rPr lang="en-US"/>
              <a:t>Ze onjuiste informatie geven;</a:t>
            </a:r>
          </a:p>
          <a:p>
            <a:pPr>
              <a:buFontTx/>
              <a:buChar char="-"/>
            </a:pPr>
            <a:r>
              <a:rPr lang="en-US"/>
              <a:t>Ze noodzakelijke informatie weglaten. </a:t>
            </a:r>
          </a:p>
          <a:p>
            <a:pPr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5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ED0424-0AFD-4F40-8259-7677C4C2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99" y="2551546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Reclames zijn verboden als:</a:t>
            </a:r>
          </a:p>
          <a:p>
            <a:pPr>
              <a:buFontTx/>
              <a:buChar char="-"/>
            </a:pPr>
            <a:r>
              <a:rPr lang="en-US"/>
              <a:t>Ze misleidend zijn;</a:t>
            </a:r>
          </a:p>
          <a:p>
            <a:pPr>
              <a:buFontTx/>
              <a:buChar char="-"/>
            </a:pPr>
            <a:r>
              <a:rPr lang="en-US"/>
              <a:t>Ze schadelijke producten aanprijzen. </a:t>
            </a:r>
          </a:p>
          <a:p>
            <a:pPr>
              <a:buFontTx/>
              <a:buChar char="-"/>
            </a:pPr>
            <a:endParaRPr lang="en-US"/>
          </a:p>
          <a:p>
            <a:pPr marL="0" indent="0">
              <a:buNone/>
            </a:pPr>
            <a:r>
              <a:rPr lang="en-US"/>
              <a:t>De Reclame Code Commissie bekijkt of reclames zijn toegestaan.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04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40CFD-480B-084B-8ACE-7455B5DD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Het antwoord op de leervraag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E091FF-4671-7F46-90D3-13E4BC437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</a:rPr>
              <a:t>! </a:t>
            </a:r>
          </a:p>
          <a:p>
            <a:pPr marL="0" indent="0">
              <a:buNone/>
            </a:pPr>
            <a:r>
              <a:rPr lang="en-US"/>
              <a:t>Jongeren hebben veel te besteden en grote invloed op aankopen die thuis worden gedaan. </a:t>
            </a:r>
          </a:p>
          <a:p>
            <a:pPr marL="0" indent="0">
              <a:buNone/>
            </a:pPr>
            <a:r>
              <a:rPr lang="en-US"/>
              <a:t>Ook zijn onze jongeren de toekomst en zijn de jongeren daarom een speciale doelgroep voor bedrijven.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42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5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TF10001029</vt:lpstr>
      <vt:lpstr>Jongeren als consument</vt:lpstr>
      <vt:lpstr>PowerPoint-presentatie</vt:lpstr>
      <vt:lpstr>PowerPoint-presentatie</vt:lpstr>
      <vt:lpstr>PowerPoint-presentatie</vt:lpstr>
      <vt:lpstr>Het antwoord op de leervraag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Jongeren als consument</dc:title>
  <dc:creator>Zeynep Genç (0962061)</dc:creator>
  <cp:lastModifiedBy>Zeynep Genç (0962061)</cp:lastModifiedBy>
  <cp:revision>1</cp:revision>
  <dcterms:created xsi:type="dcterms:W3CDTF">2020-04-01T18:56:27Z</dcterms:created>
  <dcterms:modified xsi:type="dcterms:W3CDTF">2020-04-01T19:07:17Z</dcterms:modified>
</cp:coreProperties>
</file>